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C7983D-D2CB-4647-B5B2-C5C962725FF7}" type="doc">
      <dgm:prSet loTypeId="urn:microsoft.com/office/officeart/2005/8/layout/chevron1" loCatId="" qsTypeId="urn:microsoft.com/office/officeart/2005/8/quickstyle/3d1" qsCatId="3D" csTypeId="urn:microsoft.com/office/officeart/2005/8/colors/accent1_2" csCatId="accent1" phldr="1"/>
      <dgm:spPr/>
    </dgm:pt>
    <dgm:pt modelId="{13BA8DFE-7991-9F4A-8F42-DC72DC7DDE46}">
      <dgm:prSet phldrT="[Text]"/>
      <dgm:spPr/>
      <dgm:t>
        <a:bodyPr/>
        <a:lstStyle/>
        <a:p>
          <a:r>
            <a:rPr lang="en-US" dirty="0"/>
            <a:t>Scrapper Module</a:t>
          </a:r>
        </a:p>
      </dgm:t>
    </dgm:pt>
    <dgm:pt modelId="{587C9A1C-66D6-E448-B252-8CE5D2F8D193}" type="parTrans" cxnId="{2A1BADB7-188A-D04F-B63E-8A77F2A6C3A9}">
      <dgm:prSet/>
      <dgm:spPr/>
      <dgm:t>
        <a:bodyPr/>
        <a:lstStyle/>
        <a:p>
          <a:endParaRPr lang="en-US"/>
        </a:p>
      </dgm:t>
    </dgm:pt>
    <dgm:pt modelId="{E0565BD7-2F5F-234A-9840-9223D4590E57}" type="sibTrans" cxnId="{2A1BADB7-188A-D04F-B63E-8A77F2A6C3A9}">
      <dgm:prSet/>
      <dgm:spPr/>
      <dgm:t>
        <a:bodyPr/>
        <a:lstStyle/>
        <a:p>
          <a:endParaRPr lang="en-US"/>
        </a:p>
      </dgm:t>
    </dgm:pt>
    <dgm:pt modelId="{0A4CAB4C-A40C-374E-9912-C954EA1CB52B}">
      <dgm:prSet phldrT="[Text]"/>
      <dgm:spPr/>
      <dgm:t>
        <a:bodyPr/>
        <a:lstStyle/>
        <a:p>
          <a:r>
            <a:rPr lang="en-US" dirty="0"/>
            <a:t>Pre Processor Module</a:t>
          </a:r>
        </a:p>
      </dgm:t>
    </dgm:pt>
    <dgm:pt modelId="{999CFCBF-A11B-CF46-BA41-E2089FAE74AA}" type="parTrans" cxnId="{52B6B973-DB36-6E44-AD7E-C293CAA3CBAD}">
      <dgm:prSet/>
      <dgm:spPr/>
      <dgm:t>
        <a:bodyPr/>
        <a:lstStyle/>
        <a:p>
          <a:endParaRPr lang="en-US"/>
        </a:p>
      </dgm:t>
    </dgm:pt>
    <dgm:pt modelId="{7F448D0E-BEA4-9146-A904-C622BAF3CA45}" type="sibTrans" cxnId="{52B6B973-DB36-6E44-AD7E-C293CAA3CBAD}">
      <dgm:prSet/>
      <dgm:spPr/>
      <dgm:t>
        <a:bodyPr/>
        <a:lstStyle/>
        <a:p>
          <a:endParaRPr lang="en-US"/>
        </a:p>
      </dgm:t>
    </dgm:pt>
    <dgm:pt modelId="{F258B043-B1A4-0545-B20C-6DB06ABA9B4D}">
      <dgm:prSet phldrT="[Text]"/>
      <dgm:spPr/>
      <dgm:t>
        <a:bodyPr/>
        <a:lstStyle/>
        <a:p>
          <a:r>
            <a:rPr lang="en-US" dirty="0"/>
            <a:t>Tweet Extraction Module</a:t>
          </a:r>
        </a:p>
      </dgm:t>
    </dgm:pt>
    <dgm:pt modelId="{404CC5ED-9132-D44F-BC3A-3F420E3D1CAE}" type="parTrans" cxnId="{A9E4FE20-68C1-EB40-9F0E-0741E1F26306}">
      <dgm:prSet/>
      <dgm:spPr/>
      <dgm:t>
        <a:bodyPr/>
        <a:lstStyle/>
        <a:p>
          <a:endParaRPr lang="en-US"/>
        </a:p>
      </dgm:t>
    </dgm:pt>
    <dgm:pt modelId="{D28E8E1C-D9EF-3344-A0FC-4E46FB506AA0}" type="sibTrans" cxnId="{A9E4FE20-68C1-EB40-9F0E-0741E1F26306}">
      <dgm:prSet/>
      <dgm:spPr/>
      <dgm:t>
        <a:bodyPr/>
        <a:lstStyle/>
        <a:p>
          <a:endParaRPr lang="en-US"/>
        </a:p>
      </dgm:t>
    </dgm:pt>
    <dgm:pt modelId="{23E28D7B-B96F-1240-892A-A1B7DB7C9D35}">
      <dgm:prSet/>
      <dgm:spPr/>
      <dgm:t>
        <a:bodyPr/>
        <a:lstStyle/>
        <a:p>
          <a:r>
            <a:rPr lang="en-US" dirty="0" err="1"/>
            <a:t>Streamlit</a:t>
          </a:r>
          <a:r>
            <a:rPr lang="en-US" dirty="0"/>
            <a:t> </a:t>
          </a:r>
        </a:p>
      </dgm:t>
    </dgm:pt>
    <dgm:pt modelId="{3CCE85D2-7EAC-4243-B904-F6B1E6363FC3}" type="parTrans" cxnId="{E2FB7E07-7809-1741-BEB9-1824F9A49329}">
      <dgm:prSet/>
      <dgm:spPr/>
      <dgm:t>
        <a:bodyPr/>
        <a:lstStyle/>
        <a:p>
          <a:endParaRPr lang="en-US"/>
        </a:p>
      </dgm:t>
    </dgm:pt>
    <dgm:pt modelId="{FB6BB55A-5135-1A45-8079-808885AFC163}" type="sibTrans" cxnId="{E2FB7E07-7809-1741-BEB9-1824F9A49329}">
      <dgm:prSet/>
      <dgm:spPr/>
      <dgm:t>
        <a:bodyPr/>
        <a:lstStyle/>
        <a:p>
          <a:endParaRPr lang="en-US"/>
        </a:p>
      </dgm:t>
    </dgm:pt>
    <dgm:pt modelId="{C41198FB-EDA8-B846-BAAF-CB0338868C13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CAEB8C8F-1F0F-E64C-8A4D-74A5A41F9CF1}" type="parTrans" cxnId="{0B93FEAE-88E6-A44F-A75D-0059F22A130B}">
      <dgm:prSet/>
      <dgm:spPr/>
      <dgm:t>
        <a:bodyPr/>
        <a:lstStyle/>
        <a:p>
          <a:endParaRPr lang="en-US"/>
        </a:p>
      </dgm:t>
    </dgm:pt>
    <dgm:pt modelId="{F1DE8A59-B244-164F-95C7-30714C857D6D}" type="sibTrans" cxnId="{0B93FEAE-88E6-A44F-A75D-0059F22A130B}">
      <dgm:prSet/>
      <dgm:spPr/>
      <dgm:t>
        <a:bodyPr/>
        <a:lstStyle/>
        <a:p>
          <a:endParaRPr lang="en-US"/>
        </a:p>
      </dgm:t>
    </dgm:pt>
    <dgm:pt modelId="{F016244B-E127-1547-8589-102B021E6A5F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AA4B9B65-B89E-D643-A206-CF56120C25AB}" type="parTrans" cxnId="{EE296163-F521-3D43-96D1-82190DA78C07}">
      <dgm:prSet/>
      <dgm:spPr/>
      <dgm:t>
        <a:bodyPr/>
        <a:lstStyle/>
        <a:p>
          <a:endParaRPr lang="en-US"/>
        </a:p>
      </dgm:t>
    </dgm:pt>
    <dgm:pt modelId="{3E72E38B-A823-C449-9343-9C6BD18926EE}" type="sibTrans" cxnId="{EE296163-F521-3D43-96D1-82190DA78C07}">
      <dgm:prSet/>
      <dgm:spPr/>
      <dgm:t>
        <a:bodyPr/>
        <a:lstStyle/>
        <a:p>
          <a:endParaRPr lang="en-US"/>
        </a:p>
      </dgm:t>
    </dgm:pt>
    <dgm:pt modelId="{654A6127-573F-034F-9559-1067FEECB43D}" type="pres">
      <dgm:prSet presAssocID="{E6C7983D-D2CB-4647-B5B2-C5C962725FF7}" presName="Name0" presStyleCnt="0">
        <dgm:presLayoutVars>
          <dgm:dir/>
          <dgm:animLvl val="lvl"/>
          <dgm:resizeHandles val="exact"/>
        </dgm:presLayoutVars>
      </dgm:prSet>
      <dgm:spPr/>
    </dgm:pt>
    <dgm:pt modelId="{82D29235-15C4-5D4C-9CBF-077963737894}" type="pres">
      <dgm:prSet presAssocID="{13BA8DFE-7991-9F4A-8F42-DC72DC7DDE46}" presName="parTxOnly" presStyleLbl="node1" presStyleIdx="0" presStyleCnt="6" custLinFactY="-100000" custLinFactNeighborX="35787" custLinFactNeighborY="-154448">
        <dgm:presLayoutVars>
          <dgm:chMax val="0"/>
          <dgm:chPref val="0"/>
          <dgm:bulletEnabled val="1"/>
        </dgm:presLayoutVars>
      </dgm:prSet>
      <dgm:spPr/>
    </dgm:pt>
    <dgm:pt modelId="{C7AFF39A-2AD8-B641-86D7-D4EC50D13479}" type="pres">
      <dgm:prSet presAssocID="{E0565BD7-2F5F-234A-9840-9223D4590E57}" presName="parTxOnlySpace" presStyleCnt="0"/>
      <dgm:spPr/>
    </dgm:pt>
    <dgm:pt modelId="{0A170734-5FBE-D84A-9C01-05605256D6BC}" type="pres">
      <dgm:prSet presAssocID="{0A4CAB4C-A40C-374E-9912-C954EA1CB52B}" presName="parTxOnly" presStyleLbl="node1" presStyleIdx="1" presStyleCnt="6" custLinFactY="-45564" custLinFactNeighborX="-54926" custLinFactNeighborY="-100000">
        <dgm:presLayoutVars>
          <dgm:chMax val="0"/>
          <dgm:chPref val="0"/>
          <dgm:bulletEnabled val="1"/>
        </dgm:presLayoutVars>
      </dgm:prSet>
      <dgm:spPr/>
    </dgm:pt>
    <dgm:pt modelId="{13A38A91-AFCC-EE4E-A3F5-716597D1A384}" type="pres">
      <dgm:prSet presAssocID="{7F448D0E-BEA4-9146-A904-C622BAF3CA45}" presName="parTxOnlySpace" presStyleCnt="0"/>
      <dgm:spPr/>
    </dgm:pt>
    <dgm:pt modelId="{472C863A-FB77-6D45-84AF-97F4C1120BB9}" type="pres">
      <dgm:prSet presAssocID="{F258B043-B1A4-0545-B20C-6DB06ABA9B4D}" presName="parTxOnly" presStyleLbl="node1" presStyleIdx="2" presStyleCnt="6" custLinFactX="-3736" custLinFactNeighborX="-100000" custLinFactNeighborY="-33130">
        <dgm:presLayoutVars>
          <dgm:chMax val="0"/>
          <dgm:chPref val="0"/>
          <dgm:bulletEnabled val="1"/>
        </dgm:presLayoutVars>
      </dgm:prSet>
      <dgm:spPr/>
    </dgm:pt>
    <dgm:pt modelId="{B9257D66-B0A2-DD4C-A777-09FCD21EF0BB}" type="pres">
      <dgm:prSet presAssocID="{D28E8E1C-D9EF-3344-A0FC-4E46FB506AA0}" presName="parTxOnlySpace" presStyleCnt="0"/>
      <dgm:spPr/>
    </dgm:pt>
    <dgm:pt modelId="{2939B323-AC25-7643-8FE7-EA9A4C24134A}" type="pres">
      <dgm:prSet presAssocID="{23E28D7B-B96F-1240-892A-A1B7DB7C9D35}" presName="parTxOnly" presStyleLbl="node1" presStyleIdx="3" presStyleCnt="6" custLinFactX="-3325" custLinFactNeighborX="-100000" custLinFactNeighborY="63149">
        <dgm:presLayoutVars>
          <dgm:chMax val="0"/>
          <dgm:chPref val="0"/>
          <dgm:bulletEnabled val="1"/>
        </dgm:presLayoutVars>
      </dgm:prSet>
      <dgm:spPr/>
    </dgm:pt>
    <dgm:pt modelId="{33C08E17-0F6B-5341-A4A8-E92E0571CE93}" type="pres">
      <dgm:prSet presAssocID="{FB6BB55A-5135-1A45-8079-808885AFC163}" presName="parTxOnlySpace" presStyleCnt="0"/>
      <dgm:spPr/>
    </dgm:pt>
    <dgm:pt modelId="{2DF39052-EB6A-BE45-98B0-10A2571CD7C9}" type="pres">
      <dgm:prSet presAssocID="{C41198FB-EDA8-B846-BAAF-CB0338868C13}" presName="parTxOnly" presStyleLbl="node1" presStyleIdx="4" presStyleCnt="6" custLinFactX="-8388" custLinFactY="75242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AE16D05D-C4D8-EE47-B114-1700475E82CF}" type="pres">
      <dgm:prSet presAssocID="{F1DE8A59-B244-164F-95C7-30714C857D6D}" presName="parTxOnlySpace" presStyleCnt="0"/>
      <dgm:spPr/>
    </dgm:pt>
    <dgm:pt modelId="{919C15D0-3466-714A-B892-4D32B8B11F13}" type="pres">
      <dgm:prSet presAssocID="{F016244B-E127-1547-8589-102B021E6A5F}" presName="parTxOnly" presStyleLbl="node1" presStyleIdx="5" presStyleCnt="6" custLinFactX="-5637" custLinFactY="100000" custLinFactNeighborX="-100000" custLinFactNeighborY="162070">
        <dgm:presLayoutVars>
          <dgm:chMax val="0"/>
          <dgm:chPref val="0"/>
          <dgm:bulletEnabled val="1"/>
        </dgm:presLayoutVars>
      </dgm:prSet>
      <dgm:spPr/>
    </dgm:pt>
  </dgm:ptLst>
  <dgm:cxnLst>
    <dgm:cxn modelId="{E2FB7E07-7809-1741-BEB9-1824F9A49329}" srcId="{E6C7983D-D2CB-4647-B5B2-C5C962725FF7}" destId="{23E28D7B-B96F-1240-892A-A1B7DB7C9D35}" srcOrd="3" destOrd="0" parTransId="{3CCE85D2-7EAC-4243-B904-F6B1E6363FC3}" sibTransId="{FB6BB55A-5135-1A45-8079-808885AFC163}"/>
    <dgm:cxn modelId="{713A7A0E-CF50-DD47-BDAA-934560142EFB}" type="presOf" srcId="{C41198FB-EDA8-B846-BAAF-CB0338868C13}" destId="{2DF39052-EB6A-BE45-98B0-10A2571CD7C9}" srcOrd="0" destOrd="0" presId="urn:microsoft.com/office/officeart/2005/8/layout/chevron1"/>
    <dgm:cxn modelId="{A9E4FE20-68C1-EB40-9F0E-0741E1F26306}" srcId="{E6C7983D-D2CB-4647-B5B2-C5C962725FF7}" destId="{F258B043-B1A4-0545-B20C-6DB06ABA9B4D}" srcOrd="2" destOrd="0" parTransId="{404CC5ED-9132-D44F-BC3A-3F420E3D1CAE}" sibTransId="{D28E8E1C-D9EF-3344-A0FC-4E46FB506AA0}"/>
    <dgm:cxn modelId="{D4192F3B-1073-0349-9674-61D6F752DD51}" type="presOf" srcId="{F016244B-E127-1547-8589-102B021E6A5F}" destId="{919C15D0-3466-714A-B892-4D32B8B11F13}" srcOrd="0" destOrd="0" presId="urn:microsoft.com/office/officeart/2005/8/layout/chevron1"/>
    <dgm:cxn modelId="{EE296163-F521-3D43-96D1-82190DA78C07}" srcId="{E6C7983D-D2CB-4647-B5B2-C5C962725FF7}" destId="{F016244B-E127-1547-8589-102B021E6A5F}" srcOrd="5" destOrd="0" parTransId="{AA4B9B65-B89E-D643-A206-CF56120C25AB}" sibTransId="{3E72E38B-A823-C449-9343-9C6BD18926EE}"/>
    <dgm:cxn modelId="{85B29F6B-C0DA-4147-B7DF-E6D648622837}" type="presOf" srcId="{E6C7983D-D2CB-4647-B5B2-C5C962725FF7}" destId="{654A6127-573F-034F-9559-1067FEECB43D}" srcOrd="0" destOrd="0" presId="urn:microsoft.com/office/officeart/2005/8/layout/chevron1"/>
    <dgm:cxn modelId="{52B6B973-DB36-6E44-AD7E-C293CAA3CBAD}" srcId="{E6C7983D-D2CB-4647-B5B2-C5C962725FF7}" destId="{0A4CAB4C-A40C-374E-9912-C954EA1CB52B}" srcOrd="1" destOrd="0" parTransId="{999CFCBF-A11B-CF46-BA41-E2089FAE74AA}" sibTransId="{7F448D0E-BEA4-9146-A904-C622BAF3CA45}"/>
    <dgm:cxn modelId="{1AA18D88-A084-144A-AB5B-2AEF491E2E5F}" type="presOf" srcId="{13BA8DFE-7991-9F4A-8F42-DC72DC7DDE46}" destId="{82D29235-15C4-5D4C-9CBF-077963737894}" srcOrd="0" destOrd="0" presId="urn:microsoft.com/office/officeart/2005/8/layout/chevron1"/>
    <dgm:cxn modelId="{0B93FEAE-88E6-A44F-A75D-0059F22A130B}" srcId="{E6C7983D-D2CB-4647-B5B2-C5C962725FF7}" destId="{C41198FB-EDA8-B846-BAAF-CB0338868C13}" srcOrd="4" destOrd="0" parTransId="{CAEB8C8F-1F0F-E64C-8A4D-74A5A41F9CF1}" sibTransId="{F1DE8A59-B244-164F-95C7-30714C857D6D}"/>
    <dgm:cxn modelId="{37AB52B1-58BD-8343-9446-35877080A338}" type="presOf" srcId="{F258B043-B1A4-0545-B20C-6DB06ABA9B4D}" destId="{472C863A-FB77-6D45-84AF-97F4C1120BB9}" srcOrd="0" destOrd="0" presId="urn:microsoft.com/office/officeart/2005/8/layout/chevron1"/>
    <dgm:cxn modelId="{7DCAEEB1-84BE-2C4E-BFD9-B3FB7D5A5955}" type="presOf" srcId="{0A4CAB4C-A40C-374E-9912-C954EA1CB52B}" destId="{0A170734-5FBE-D84A-9C01-05605256D6BC}" srcOrd="0" destOrd="0" presId="urn:microsoft.com/office/officeart/2005/8/layout/chevron1"/>
    <dgm:cxn modelId="{2A1BADB7-188A-D04F-B63E-8A77F2A6C3A9}" srcId="{E6C7983D-D2CB-4647-B5B2-C5C962725FF7}" destId="{13BA8DFE-7991-9F4A-8F42-DC72DC7DDE46}" srcOrd="0" destOrd="0" parTransId="{587C9A1C-66D6-E448-B252-8CE5D2F8D193}" sibTransId="{E0565BD7-2F5F-234A-9840-9223D4590E57}"/>
    <dgm:cxn modelId="{A974DAC1-B4FB-7947-ABE8-8BB907326467}" type="presOf" srcId="{23E28D7B-B96F-1240-892A-A1B7DB7C9D35}" destId="{2939B323-AC25-7643-8FE7-EA9A4C24134A}" srcOrd="0" destOrd="0" presId="urn:microsoft.com/office/officeart/2005/8/layout/chevron1"/>
    <dgm:cxn modelId="{C60E1FC6-B53E-094C-B34F-A24A4F04A250}" type="presParOf" srcId="{654A6127-573F-034F-9559-1067FEECB43D}" destId="{82D29235-15C4-5D4C-9CBF-077963737894}" srcOrd="0" destOrd="0" presId="urn:microsoft.com/office/officeart/2005/8/layout/chevron1"/>
    <dgm:cxn modelId="{B064FFE6-2B88-4145-B78D-BCBA6C72CD63}" type="presParOf" srcId="{654A6127-573F-034F-9559-1067FEECB43D}" destId="{C7AFF39A-2AD8-B641-86D7-D4EC50D13479}" srcOrd="1" destOrd="0" presId="urn:microsoft.com/office/officeart/2005/8/layout/chevron1"/>
    <dgm:cxn modelId="{513D364E-6DD3-424E-B90D-3057EE7B16FF}" type="presParOf" srcId="{654A6127-573F-034F-9559-1067FEECB43D}" destId="{0A170734-5FBE-D84A-9C01-05605256D6BC}" srcOrd="2" destOrd="0" presId="urn:microsoft.com/office/officeart/2005/8/layout/chevron1"/>
    <dgm:cxn modelId="{9BEDFB47-94E7-5845-AA78-81848D71D8F1}" type="presParOf" srcId="{654A6127-573F-034F-9559-1067FEECB43D}" destId="{13A38A91-AFCC-EE4E-A3F5-716597D1A384}" srcOrd="3" destOrd="0" presId="urn:microsoft.com/office/officeart/2005/8/layout/chevron1"/>
    <dgm:cxn modelId="{38DDE369-6617-D248-BC78-E22CA84309BC}" type="presParOf" srcId="{654A6127-573F-034F-9559-1067FEECB43D}" destId="{472C863A-FB77-6D45-84AF-97F4C1120BB9}" srcOrd="4" destOrd="0" presId="urn:microsoft.com/office/officeart/2005/8/layout/chevron1"/>
    <dgm:cxn modelId="{30E48270-D712-EE4A-8399-61AACCD66746}" type="presParOf" srcId="{654A6127-573F-034F-9559-1067FEECB43D}" destId="{B9257D66-B0A2-DD4C-A777-09FCD21EF0BB}" srcOrd="5" destOrd="0" presId="urn:microsoft.com/office/officeart/2005/8/layout/chevron1"/>
    <dgm:cxn modelId="{E3C7A919-67BC-0D49-8673-BBA755C08FE2}" type="presParOf" srcId="{654A6127-573F-034F-9559-1067FEECB43D}" destId="{2939B323-AC25-7643-8FE7-EA9A4C24134A}" srcOrd="6" destOrd="0" presId="urn:microsoft.com/office/officeart/2005/8/layout/chevron1"/>
    <dgm:cxn modelId="{EC1647A7-FC16-F240-81B0-2987ADE96E31}" type="presParOf" srcId="{654A6127-573F-034F-9559-1067FEECB43D}" destId="{33C08E17-0F6B-5341-A4A8-E92E0571CE93}" srcOrd="7" destOrd="0" presId="urn:microsoft.com/office/officeart/2005/8/layout/chevron1"/>
    <dgm:cxn modelId="{4184F36D-D94E-1A43-AEE6-7CFC0549D7A5}" type="presParOf" srcId="{654A6127-573F-034F-9559-1067FEECB43D}" destId="{2DF39052-EB6A-BE45-98B0-10A2571CD7C9}" srcOrd="8" destOrd="0" presId="urn:microsoft.com/office/officeart/2005/8/layout/chevron1"/>
    <dgm:cxn modelId="{E8105D68-4203-3C45-93C5-929DD4494EFB}" type="presParOf" srcId="{654A6127-573F-034F-9559-1067FEECB43D}" destId="{AE16D05D-C4D8-EE47-B114-1700475E82CF}" srcOrd="9" destOrd="0" presId="urn:microsoft.com/office/officeart/2005/8/layout/chevron1"/>
    <dgm:cxn modelId="{4F69D185-A8FC-DF47-8FA5-D91DA54C0969}" type="presParOf" srcId="{654A6127-573F-034F-9559-1067FEECB43D}" destId="{919C15D0-3466-714A-B892-4D32B8B11F1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29235-15C4-5D4C-9CBF-077963737894}">
      <dsp:nvSpPr>
        <dsp:cNvPr id="0" name=""/>
        <dsp:cNvSpPr/>
      </dsp:nvSpPr>
      <dsp:spPr>
        <a:xfrm>
          <a:off x="82590" y="77021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Scrapper Module</a:t>
          </a:r>
        </a:p>
      </dsp:txBody>
      <dsp:txXfrm>
        <a:off x="511907" y="77021"/>
        <a:ext cx="1287950" cy="858633"/>
      </dsp:txXfrm>
    </dsp:sp>
    <dsp:sp modelId="{0A170734-5FBE-D84A-9C01-05605256D6BC}">
      <dsp:nvSpPr>
        <dsp:cNvPr id="0" name=""/>
        <dsp:cNvSpPr/>
      </dsp:nvSpPr>
      <dsp:spPr>
        <a:xfrm>
          <a:off x="1819792" y="1011935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Processor Module</a:t>
          </a:r>
        </a:p>
      </dsp:txBody>
      <dsp:txXfrm>
        <a:off x="2249109" y="1011935"/>
        <a:ext cx="1287950" cy="858633"/>
      </dsp:txXfrm>
    </dsp:sp>
    <dsp:sp modelId="{472C863A-FB77-6D45-84AF-97F4C1120BB9}">
      <dsp:nvSpPr>
        <dsp:cNvPr id="0" name=""/>
        <dsp:cNvSpPr/>
      </dsp:nvSpPr>
      <dsp:spPr>
        <a:xfrm>
          <a:off x="3574766" y="1977331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Tweet Extraction Module</a:t>
          </a:r>
        </a:p>
      </dsp:txBody>
      <dsp:txXfrm>
        <a:off x="4004083" y="1977331"/>
        <a:ext cx="1287950" cy="858633"/>
      </dsp:txXfrm>
    </dsp:sp>
    <dsp:sp modelId="{2939B323-AC25-7643-8FE7-EA9A4C24134A}">
      <dsp:nvSpPr>
        <dsp:cNvPr id="0" name=""/>
        <dsp:cNvSpPr/>
      </dsp:nvSpPr>
      <dsp:spPr>
        <a:xfrm>
          <a:off x="5515514" y="2804015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Streamlit</a:t>
          </a:r>
          <a:r>
            <a:rPr lang="en-US" sz="1800" kern="1200" dirty="0"/>
            <a:t> </a:t>
          </a:r>
        </a:p>
      </dsp:txBody>
      <dsp:txXfrm>
        <a:off x="5944831" y="2804015"/>
        <a:ext cx="1287950" cy="858633"/>
      </dsp:txXfrm>
    </dsp:sp>
    <dsp:sp modelId="{2DF39052-EB6A-BE45-98B0-10A2571CD7C9}">
      <dsp:nvSpPr>
        <dsp:cNvPr id="0" name=""/>
        <dsp:cNvSpPr/>
      </dsp:nvSpPr>
      <dsp:spPr>
        <a:xfrm>
          <a:off x="7338758" y="3766483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Testing</a:t>
          </a:r>
        </a:p>
      </dsp:txBody>
      <dsp:txXfrm>
        <a:off x="7768075" y="3766483"/>
        <a:ext cx="1287950" cy="858633"/>
      </dsp:txXfrm>
    </dsp:sp>
    <dsp:sp modelId="{919C15D0-3466-714A-B892-4D32B8B11F13}">
      <dsp:nvSpPr>
        <dsp:cNvPr id="0" name=""/>
        <dsp:cNvSpPr/>
      </dsp:nvSpPr>
      <dsp:spPr>
        <a:xfrm>
          <a:off x="9329736" y="4512018"/>
          <a:ext cx="2146583" cy="8586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Deployment</a:t>
          </a:r>
        </a:p>
      </dsp:txBody>
      <dsp:txXfrm>
        <a:off x="9759053" y="4512018"/>
        <a:ext cx="1287950" cy="858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15:34:2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24575,'11'0'0,"0"0"0,3 0 0,7-4 0,-7-2 0,5-2 0,-8-1 0,-1 3 0,1 1 0,1-1 0,-5 4 0,3-1 0,-3 3 0,2-2 0,1-1 0,-2 1 0,0 0 0,0 2 0,-1 0 0,0 0 0,1 0 0,0 0 0,4 0 0,-5 0 0,4 0 0,-3 0 0,2 0 0,2 0 0,1 0 0,-1 0 0,0 0 0,6 0 0,5 0 0,7 0 0,5 0 0,1 0 0,6 0 0,3 0 0,5 2 0,4 1 0,2 1 0,-1 0 0,-3 0 0,-3 1 0,-5 1 0,-6-1 0,-6-2 0,-5 1 0,-2-2 0,0 1 0,3-1 0,2-1 0,3 2 0,8 1 0,10 2 0,15 0 0,11 1 0,13-2 0,6-1 0,-1 1 0,-3-1 0,-8-1 0,-4-1 0,-4-2 0,-2 0 0,4 1 0,3 2 0,6 0 0,6 0 0,-1-2 0,-3-1 0,-4 0 0,-12 0 0,-6 0 0,-7 0 0,-6 0 0,-1 0 0,-5 0 0,-1 0 0,-2 0 0,-5 0 0,-6 0 0,-10 0 0,6 0-1696,-3 0 0,-5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15:34:2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24575,'22'0'0,"3"0"0,4 0 0,3 0 0,-2 0 0,1 0 0,0 0 0,-1 0 0,0 0 0,-4 0 0,-2 0 0,0 0 0,1 0 0,5 0 0,6 0 0,4 0 0,4 0 0,1 0 0,-1 0 0,3 1 0,-4 1 0,-3 1 0,1-1 0,0-1 0,8 1 0,7 1 0,7 2 0,4 1 0,7 0 0,7 2 0,6-2 0,8-2 0,1 0 0,-1-1 0,2 0 0,-47-1 0,1-1 0,1-1 0,-1 0 0,1 0 0,-1 0 0,44 0 0,-9 0 0,-5 0 0,-3 0 0,-1-2 0,-1-5 0,-3-2 0,-5-4 0,-1-1 0,2-2 0,2-2 0,-2 1 0,-5 1 0,-10 3 0,-7 1 0,-8 5 0,-6 2 0,-6 3 0,-6 0 0,-5 0 0,-4-1 0,-4 1 0,-2 2 0,-2 0 0,1 0 0,0 0 0,-2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15:34:2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24575,'12'4'0,"19"0"0,15-4 0,13 0 0,11 0 0,0 0 0,8 0 0,6 0 0,7 0 0,3 0 0,1 0 0,4 0 0,-4 0 0,4 0 0,-48 0 0,0 0 0,48 0 0,1 0 0,-2 0 0,-1 0 0,2 0 0,-1 0 0,-9 0 0,-9-3 0,-12 1 0,-5-1 0,-3 0 0,1 1 0,2-3 0,3-1 0,4-2 0,4 1 0,2-1 0,-1-1 0,0 1 0,-1 1 0,0-1 0,-2 0 0,-5-2 0,-5 0 0,-8-1 0,-7 1 0,-8 0 0,-5 3 0,-4 1 0,-1 1 0,1 1 0,-1-1 0,-2 3 0,-5 1 0,-6 1 0,-5 0 0,-5 0 0,-2 0 0,0 0 0,-7-4 0,3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15:34:2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24575,'26'0'0,"4"0"0,6 0 0,4 0 0,12 0 0,13 0 0,25 0 0,-34 0 0,3 0 0,8 0 0,2 0 0,5 0 0,2 0 0,1 1 0,1 1 0,9 1 0,3 2 0,4 0 0,2 0-165,-26-1 0,0-1 0,1 0 165,1 0 0,0-1 0,-1 0 0,-2-1 0,-1 0 0,-1-1 0,31 0 0,-1 0 0,-1 0 0,-1 0 0,-2 0 0,-1 0 0,-2-1 0,-2 0 0,-4-1 0,-1 0 0,-10-1 0,-2-2 0,-1-1 0,-2 0 0,-5-1 0,-2 1 0,-4-2 0,-1 1 0,-2 3 0,0-1 247,4 1 1,1-1-248,3-2 0,1 1 0,7-2 0,1 0 0,3-1 0,-2-2 0,-6 1 0,-1 0 0,-6 2 0,-2 0 0,36-7 0,-18 1 0,-5 1 0,0-3 0,0 1 0,0-1 0,-7 3 0,-7 5 0,-8 4 0,-11 4 0,-10-4 0,51-29 0,-56 21 0,43-19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15:34:3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24575,'20'0'0,"5"0"0,6 0 0,4 0 0,3 0 0,1 0 0,5 0 0,3 0 0,1 0 0,4 0 0,0 0 0,-1 0 0,2 0 0,3 0 0,1 0 0,3 0 0,-1 0 0,3 0 0,1 0 0,-1 0 0,-2 0 0,-2 2 0,1 1 0,5 3 0,8 2 0,6 1 0,1 3 0,-2 2 0,-2 0 0,-1 0 0,1-4 0,-2-2 0,-3 0 0,-4 0 0,-3 0 0,-1 0 0,4-3 0,1 1 0,0-2 0,-2-1 0,-5-2 0,-2-1 0,-1 2 0,-5 1 0,-2 0 0,2 1 0,3-1 0,12 0 0,11-1 0,7-2 0,4 0 0,-4 0 0,-4 0 0,-6 0 0,-3 0 0,-6 0 0,-3 0 0,0 0 0,0 0 0,4 0 0,1 0 0,2 0 0,0 0 0,0 0 0,-3 0 0,-5 0 0,-6 0 0,-8 0 0,-4-2 0,-3 0 0,-3-1 0,0 1 0,-2 2 0,0-2 0,-1-1 0,1 1 0,1-2 0,-3 1 0,-5 0 0,-5 1 0,-5 2 0,-4 0 0,-4 0 0,-4-1 0,26-26 0,23-13 0,-14 7 0,4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6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6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8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1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2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9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hah.parth3@northeastern.edu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9DC58-107C-9619-4CE0-1DAD68A40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4543494" cy="2696866"/>
          </a:xfrm>
        </p:spPr>
        <p:txBody>
          <a:bodyPr>
            <a:normAutofit/>
          </a:bodyPr>
          <a:lstStyle/>
          <a:p>
            <a:r>
              <a:rPr lang="en-US" dirty="0"/>
              <a:t>News Aggregation System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Update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A15CC-92FB-6CAF-53DB-15378044A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4359459" cy="1287887"/>
          </a:xfrm>
        </p:spPr>
        <p:txBody>
          <a:bodyPr>
            <a:normAutofit/>
          </a:bodyPr>
          <a:lstStyle/>
          <a:p>
            <a:r>
              <a:rPr lang="en-US" dirty="0"/>
              <a:t>Team 3 </a:t>
            </a:r>
          </a:p>
          <a:p>
            <a:r>
              <a:rPr lang="en-US" dirty="0" err="1"/>
              <a:t>Parth</a:t>
            </a:r>
            <a:r>
              <a:rPr lang="en-US" dirty="0"/>
              <a:t> Shah, </a:t>
            </a:r>
            <a:r>
              <a:rPr lang="en-US" dirty="0" err="1"/>
              <a:t>Ankana</a:t>
            </a:r>
            <a:r>
              <a:rPr lang="en-US" dirty="0"/>
              <a:t> </a:t>
            </a:r>
            <a:r>
              <a:rPr lang="en-US" dirty="0" err="1"/>
              <a:t>Asit</a:t>
            </a:r>
            <a:r>
              <a:rPr lang="en-US" dirty="0"/>
              <a:t> Samantha, </a:t>
            </a:r>
            <a:r>
              <a:rPr lang="en-US" dirty="0" err="1"/>
              <a:t>Sreepad</a:t>
            </a:r>
            <a:r>
              <a:rPr lang="en-US" dirty="0"/>
              <a:t> </a:t>
            </a:r>
          </a:p>
        </p:txBody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A pile of newspapers">
            <a:extLst>
              <a:ext uri="{FF2B5EF4-FFF2-40B4-BE49-F238E27FC236}">
                <a16:creationId xmlns:a16="http://schemas.microsoft.com/office/drawing/2014/main" id="{AAFA73B6-77A4-EBBF-4A3F-B8BE07AD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9" r="25572" b="2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372E3-8E8B-9CED-35DB-6F19F686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A090DE-877B-9868-4C88-968BBDC8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US" dirty="0"/>
              <a:t>Main Modules:</a:t>
            </a:r>
          </a:p>
          <a:p>
            <a:r>
              <a:rPr lang="en-US" dirty="0"/>
              <a:t>1) Preprocessor Module</a:t>
            </a:r>
          </a:p>
          <a:p>
            <a:r>
              <a:rPr lang="en-US" dirty="0"/>
              <a:t>2) Tweet Extractor Module</a:t>
            </a:r>
          </a:p>
          <a:p>
            <a:r>
              <a:rPr lang="en-US" dirty="0"/>
              <a:t>3) Scrapper Module</a:t>
            </a:r>
          </a:p>
          <a:p>
            <a:r>
              <a:rPr lang="en-US" dirty="0"/>
              <a:t>4) Code Commenting</a:t>
            </a:r>
          </a:p>
          <a:p>
            <a:r>
              <a:rPr lang="en-US" dirty="0"/>
              <a:t>5) </a:t>
            </a:r>
            <a:r>
              <a:rPr lang="en-US" dirty="0" err="1"/>
              <a:t>Streamlit</a:t>
            </a:r>
            <a:r>
              <a:rPr lang="en-US" dirty="0"/>
              <a:t> basic UI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D86A72-2425-9E54-C9CD-3BBB26A2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87" y="237549"/>
            <a:ext cx="6283213" cy="63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015C-B73C-0F1C-1D8A-7B531AF3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0" y="133109"/>
            <a:ext cx="4085863" cy="804441"/>
          </a:xfrm>
        </p:spPr>
        <p:txBody>
          <a:bodyPr/>
          <a:lstStyle/>
          <a:p>
            <a:r>
              <a:rPr lang="en-US" dirty="0"/>
              <a:t>Timeline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3FE2C1-D4F6-D56E-FB5A-7A8DAFBB94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306914"/>
              </p:ext>
            </p:extLst>
          </p:nvPr>
        </p:nvGraphicFramePr>
        <p:xfrm>
          <a:off x="173620" y="1226916"/>
          <a:ext cx="11817752" cy="538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FBD74-7095-FC3C-1AE0-23609F8681AE}"/>
              </a:ext>
            </a:extLst>
          </p:cNvPr>
          <p:cNvCxnSpPr/>
          <p:nvPr/>
        </p:nvCxnSpPr>
        <p:spPr>
          <a:xfrm>
            <a:off x="1944547" y="2199190"/>
            <a:ext cx="0" cy="42594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6EDB91-17BF-4D1A-9297-038FE87D1439}"/>
              </a:ext>
            </a:extLst>
          </p:cNvPr>
          <p:cNvCxnSpPr>
            <a:cxnSpLocks/>
          </p:cNvCxnSpPr>
          <p:nvPr/>
        </p:nvCxnSpPr>
        <p:spPr>
          <a:xfrm>
            <a:off x="3694252" y="3163747"/>
            <a:ext cx="0" cy="34453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53FB70-7254-85D0-DAEE-C5DD7ACDC739}"/>
              </a:ext>
            </a:extLst>
          </p:cNvPr>
          <p:cNvCxnSpPr>
            <a:cxnSpLocks/>
          </p:cNvCxnSpPr>
          <p:nvPr/>
        </p:nvCxnSpPr>
        <p:spPr>
          <a:xfrm>
            <a:off x="5476755" y="4168814"/>
            <a:ext cx="0" cy="24403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EE6F-4116-FAD1-2E25-DECAC0BC1EC0}"/>
              </a:ext>
            </a:extLst>
          </p:cNvPr>
          <p:cNvCxnSpPr>
            <a:cxnSpLocks/>
          </p:cNvCxnSpPr>
          <p:nvPr/>
        </p:nvCxnSpPr>
        <p:spPr>
          <a:xfrm>
            <a:off x="7421301" y="5027271"/>
            <a:ext cx="0" cy="18307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A0EC18-B200-F6B6-4448-498D213AFB54}"/>
              </a:ext>
            </a:extLst>
          </p:cNvPr>
          <p:cNvCxnSpPr>
            <a:cxnSpLocks/>
          </p:cNvCxnSpPr>
          <p:nvPr/>
        </p:nvCxnSpPr>
        <p:spPr>
          <a:xfrm>
            <a:off x="9226952" y="5873189"/>
            <a:ext cx="0" cy="9848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850F9A-2610-613D-BBD6-5BAC93686859}"/>
              </a:ext>
            </a:extLst>
          </p:cNvPr>
          <p:cNvSpPr txBox="1"/>
          <p:nvPr/>
        </p:nvSpPr>
        <p:spPr>
          <a:xfrm>
            <a:off x="682906" y="237281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0105F-AD67-A27F-E6F8-77F9ACEDE04D}"/>
              </a:ext>
            </a:extLst>
          </p:cNvPr>
          <p:cNvSpPr txBox="1"/>
          <p:nvPr/>
        </p:nvSpPr>
        <p:spPr>
          <a:xfrm>
            <a:off x="2375576" y="324433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526471-FDB6-03B9-A66B-210EF193163B}"/>
              </a:ext>
            </a:extLst>
          </p:cNvPr>
          <p:cNvSpPr txBox="1"/>
          <p:nvPr/>
        </p:nvSpPr>
        <p:spPr>
          <a:xfrm>
            <a:off x="4206303" y="432893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CB4218-52F5-7672-9C1E-EE6ABAB3BDB2}"/>
              </a:ext>
            </a:extLst>
          </p:cNvPr>
          <p:cNvSpPr txBox="1"/>
          <p:nvPr/>
        </p:nvSpPr>
        <p:spPr>
          <a:xfrm>
            <a:off x="5988806" y="502727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6635A-BEAC-9FC2-4D0E-013E3BDD2FC8}"/>
              </a:ext>
            </a:extLst>
          </p:cNvPr>
          <p:cNvSpPr txBox="1"/>
          <p:nvPr/>
        </p:nvSpPr>
        <p:spPr>
          <a:xfrm>
            <a:off x="7933352" y="599626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25" name="Picture 24" descr="Github Projects">
            <a:extLst>
              <a:ext uri="{FF2B5EF4-FFF2-40B4-BE49-F238E27FC236}">
                <a16:creationId xmlns:a16="http://schemas.microsoft.com/office/drawing/2014/main" id="{67FF1DE8-8132-D6AC-F864-470CB9EA9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653" y="247797"/>
            <a:ext cx="5131062" cy="34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28F0-B485-F981-69B8-6635685A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6ED5-52DB-F9FB-6AD6-F031AEFD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2" y="3108012"/>
            <a:ext cx="4768771" cy="2378388"/>
          </a:xfrm>
        </p:spPr>
        <p:txBody>
          <a:bodyPr/>
          <a:lstStyle/>
          <a:p>
            <a:r>
              <a:rPr lang="en-US" dirty="0"/>
              <a:t>1) Google API’s </a:t>
            </a:r>
          </a:p>
          <a:p>
            <a:r>
              <a:rPr lang="en-US" dirty="0"/>
              <a:t>2) Times of India Scrapper Function</a:t>
            </a:r>
          </a:p>
          <a:p>
            <a:r>
              <a:rPr lang="en-US" dirty="0"/>
              <a:t>3) CNN Scrapper Function</a:t>
            </a:r>
          </a:p>
          <a:p>
            <a:r>
              <a:rPr lang="en-US" dirty="0"/>
              <a:t>4) Live-Mint Scrapper Function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248F7-A09F-FFC6-D46A-A541FFFF08BB}"/>
              </a:ext>
            </a:extLst>
          </p:cNvPr>
          <p:cNvSpPr txBox="1"/>
          <p:nvPr/>
        </p:nvSpPr>
        <p:spPr>
          <a:xfrm>
            <a:off x="914400" y="2164466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Scrapper Module are used to extract links of the news article from the website!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10A7D1-2FE1-951B-9144-FF704A4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92" y="2813365"/>
            <a:ext cx="6108298" cy="32054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D8717B-0D25-22DF-05F3-9D6F20B46C4D}"/>
                  </a:ext>
                </a:extLst>
              </p14:cNvPr>
              <p14:cNvContentPartPr/>
              <p14:nvPr/>
            </p14:nvContentPartPr>
            <p14:xfrm>
              <a:off x="9793800" y="4054744"/>
              <a:ext cx="1196640" cy="3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D8717B-0D25-22DF-05F3-9D6F20B46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5160" y="4045744"/>
                <a:ext cx="1214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0E70D7-3CC7-B782-F39A-EFB97D7CE846}"/>
                  </a:ext>
                </a:extLst>
              </p14:cNvPr>
              <p14:cNvContentPartPr/>
              <p14:nvPr/>
            </p14:nvContentPartPr>
            <p14:xfrm>
              <a:off x="9793800" y="4520224"/>
              <a:ext cx="1164240" cy="57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0E70D7-3CC7-B782-F39A-EFB97D7CE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4800" y="4511224"/>
                <a:ext cx="11818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375B9B-5141-058F-9945-CB36B6EE17F6}"/>
                  </a:ext>
                </a:extLst>
              </p14:cNvPr>
              <p14:cNvContentPartPr/>
              <p14:nvPr/>
            </p14:nvContentPartPr>
            <p14:xfrm>
              <a:off x="9819360" y="5318704"/>
              <a:ext cx="1212480" cy="6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375B9B-5141-058F-9945-CB36B6EE17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0720" y="5310064"/>
                <a:ext cx="123012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6640C8A-5874-950B-4A20-42529A333A57}"/>
              </a:ext>
            </a:extLst>
          </p:cNvPr>
          <p:cNvGrpSpPr/>
          <p:nvPr/>
        </p:nvGrpSpPr>
        <p:grpSpPr>
          <a:xfrm>
            <a:off x="6388560" y="5698864"/>
            <a:ext cx="1820160" cy="223560"/>
            <a:chOff x="6388560" y="5698864"/>
            <a:chExt cx="182016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9B5392-496B-CBAE-0FAF-FD20CF1127D4}"/>
                    </a:ext>
                  </a:extLst>
                </p14:cNvPr>
                <p14:cNvContentPartPr/>
                <p14:nvPr/>
              </p14:nvContentPartPr>
              <p14:xfrm>
                <a:off x="6388560" y="5795704"/>
                <a:ext cx="1820160" cy="12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9B5392-496B-CBAE-0FAF-FD20CF1127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79560" y="5787064"/>
                  <a:ext cx="183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315C27-D9E8-23F7-CD0F-346E7CBC217A}"/>
                    </a:ext>
                  </a:extLst>
                </p14:cNvPr>
                <p14:cNvContentPartPr/>
                <p14:nvPr/>
              </p14:nvContentPartPr>
              <p14:xfrm>
                <a:off x="6459480" y="5698864"/>
                <a:ext cx="1739160" cy="6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315C27-D9E8-23F7-CD0F-346E7CBC21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0840" y="5689864"/>
                  <a:ext cx="1756800" cy="79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7C146496-75F6-2A5D-D2C1-A00C063058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687309"/>
            <a:ext cx="4667820" cy="13336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D8EDEC4-3058-F852-8200-0340192DC48D}"/>
              </a:ext>
            </a:extLst>
          </p:cNvPr>
          <p:cNvGrpSpPr/>
          <p:nvPr/>
        </p:nvGrpSpPr>
        <p:grpSpPr>
          <a:xfrm>
            <a:off x="169580" y="116496"/>
            <a:ext cx="2029611" cy="696080"/>
            <a:chOff x="82590" y="77021"/>
            <a:chExt cx="2146583" cy="858633"/>
          </a:xfrm>
          <a:scene3d>
            <a:camera prst="orthographicFront"/>
            <a:lightRig rig="flat" dir="t"/>
          </a:scene3d>
        </p:grpSpPr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A619448E-C9AF-42BD-8DB7-8746DB7F0784}"/>
                </a:ext>
              </a:extLst>
            </p:cNvPr>
            <p:cNvSpPr/>
            <p:nvPr/>
          </p:nvSpPr>
          <p:spPr>
            <a:xfrm>
              <a:off x="82590" y="77021"/>
              <a:ext cx="2146583" cy="858633"/>
            </a:xfrm>
            <a:prstGeom prst="chevron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4">
              <a:extLst>
                <a:ext uri="{FF2B5EF4-FFF2-40B4-BE49-F238E27FC236}">
                  <a16:creationId xmlns:a16="http://schemas.microsoft.com/office/drawing/2014/main" id="{3BC57C32-950D-7DA3-72A3-49CCF9F3C518}"/>
                </a:ext>
              </a:extLst>
            </p:cNvPr>
            <p:cNvSpPr txBox="1"/>
            <p:nvPr/>
          </p:nvSpPr>
          <p:spPr>
            <a:xfrm>
              <a:off x="511907" y="77021"/>
              <a:ext cx="1287950" cy="8586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Scrapper Module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5896F7C-56C2-4464-EFC0-4AA702665806}"/>
              </a:ext>
            </a:extLst>
          </p:cNvPr>
          <p:cNvSpPr txBox="1"/>
          <p:nvPr/>
        </p:nvSpPr>
        <p:spPr>
          <a:xfrm>
            <a:off x="2405192" y="191119"/>
            <a:ext cx="523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</a:t>
            </a:r>
          </a:p>
          <a:p>
            <a:r>
              <a:rPr lang="en-US" dirty="0"/>
              <a:t>Author </a:t>
            </a:r>
            <a:r>
              <a:rPr lang="en-US" dirty="0" err="1"/>
              <a:t>Parth</a:t>
            </a:r>
            <a:r>
              <a:rPr lang="en-US" dirty="0"/>
              <a:t> Shah shah.parth3@northeastern.edu</a:t>
            </a:r>
          </a:p>
        </p:txBody>
      </p:sp>
    </p:spTree>
    <p:extLst>
      <p:ext uri="{BB962C8B-B14F-4D97-AF65-F5344CB8AC3E}">
        <p14:creationId xmlns:p14="http://schemas.microsoft.com/office/powerpoint/2010/main" val="200919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EE54-EDD7-23AC-F13B-33769B65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61" y="1314450"/>
            <a:ext cx="3798275" cy="12049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Pre Processor Module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27715A-ED83-CF20-58F1-5CAF0352C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063" y="1314450"/>
            <a:ext cx="8050994" cy="4614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B3EA0-0CE1-1FCF-D62E-40F34685F813}"/>
              </a:ext>
            </a:extLst>
          </p:cNvPr>
          <p:cNvSpPr txBox="1"/>
          <p:nvPr/>
        </p:nvSpPr>
        <p:spPr>
          <a:xfrm>
            <a:off x="513660" y="2781301"/>
            <a:ext cx="300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Steps:</a:t>
            </a:r>
          </a:p>
          <a:p>
            <a:pPr marL="342900" indent="-342900">
              <a:buAutoNum type="arabicParenR"/>
            </a:pPr>
            <a:r>
              <a:rPr lang="en-US" dirty="0"/>
              <a:t>Select a news link to extract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3719D-2EAE-4C42-F45F-C73800D2653C}"/>
              </a:ext>
            </a:extLst>
          </p:cNvPr>
          <p:cNvSpPr txBox="1"/>
          <p:nvPr/>
        </p:nvSpPr>
        <p:spPr>
          <a:xfrm>
            <a:off x="513660" y="3719184"/>
            <a:ext cx="300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Pass it to </a:t>
            </a:r>
            <a:r>
              <a:rPr lang="en-US" dirty="0" err="1"/>
              <a:t>extractor.py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F5B3D-A92D-8ED0-F635-B3D744072639}"/>
              </a:ext>
            </a:extLst>
          </p:cNvPr>
          <p:cNvSpPr txBox="1"/>
          <p:nvPr/>
        </p:nvSpPr>
        <p:spPr>
          <a:xfrm>
            <a:off x="513660" y="4273486"/>
            <a:ext cx="3005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Pass it to API’S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Summarization API</a:t>
            </a:r>
          </a:p>
          <a:p>
            <a:pPr marL="285750" indent="-285750">
              <a:buFontTx/>
              <a:buChar char="-"/>
            </a:pPr>
            <a:r>
              <a:rPr lang="en-US" dirty="0"/>
              <a:t>Keywords API</a:t>
            </a:r>
          </a:p>
          <a:p>
            <a:pPr marL="285750" indent="-285750">
              <a:buFontTx/>
              <a:buChar char="-"/>
            </a:pPr>
            <a:r>
              <a:rPr lang="en-US" dirty="0"/>
              <a:t>Sentiment </a:t>
            </a:r>
            <a:r>
              <a:rPr lang="en-US" dirty="0" err="1"/>
              <a:t>Anlaysis</a:t>
            </a:r>
            <a:r>
              <a:rPr lang="en-US" dirty="0"/>
              <a:t>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ACD343-1EEC-F907-5DF7-3B9E379C2798}"/>
              </a:ext>
            </a:extLst>
          </p:cNvPr>
          <p:cNvSpPr txBox="1"/>
          <p:nvPr/>
        </p:nvSpPr>
        <p:spPr>
          <a:xfrm>
            <a:off x="462010" y="5826999"/>
            <a:ext cx="300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Save it in MongoDB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F77550E1-383D-57DA-DC99-D7C226427FC3}"/>
              </a:ext>
            </a:extLst>
          </p:cNvPr>
          <p:cNvSpPr/>
          <p:nvPr/>
        </p:nvSpPr>
        <p:spPr>
          <a:xfrm>
            <a:off x="3322370" y="3121997"/>
            <a:ext cx="288932" cy="305635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nector 26">
            <a:extLst>
              <a:ext uri="{FF2B5EF4-FFF2-40B4-BE49-F238E27FC236}">
                <a16:creationId xmlns:a16="http://schemas.microsoft.com/office/drawing/2014/main" id="{C0E3792B-7526-D189-3E29-9B1AF4A5BEC6}"/>
              </a:ext>
            </a:extLst>
          </p:cNvPr>
          <p:cNvSpPr/>
          <p:nvPr/>
        </p:nvSpPr>
        <p:spPr>
          <a:xfrm>
            <a:off x="3177904" y="3806783"/>
            <a:ext cx="288932" cy="305635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nector 27">
            <a:extLst>
              <a:ext uri="{FF2B5EF4-FFF2-40B4-BE49-F238E27FC236}">
                <a16:creationId xmlns:a16="http://schemas.microsoft.com/office/drawing/2014/main" id="{1B193B37-2DFC-58B8-9E62-625C0EFF86F9}"/>
              </a:ext>
            </a:extLst>
          </p:cNvPr>
          <p:cNvSpPr/>
          <p:nvPr/>
        </p:nvSpPr>
        <p:spPr>
          <a:xfrm>
            <a:off x="2774719" y="4336473"/>
            <a:ext cx="288932" cy="305635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nector 28">
            <a:extLst>
              <a:ext uri="{FF2B5EF4-FFF2-40B4-BE49-F238E27FC236}">
                <a16:creationId xmlns:a16="http://schemas.microsoft.com/office/drawing/2014/main" id="{08F9444A-9A70-99FE-5E5C-85C6D1DCB2F2}"/>
              </a:ext>
            </a:extLst>
          </p:cNvPr>
          <p:cNvSpPr/>
          <p:nvPr/>
        </p:nvSpPr>
        <p:spPr>
          <a:xfrm>
            <a:off x="2888972" y="5880809"/>
            <a:ext cx="288932" cy="305635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11051A-C094-F086-9F4C-8EF289826957}"/>
              </a:ext>
            </a:extLst>
          </p:cNvPr>
          <p:cNvGrpSpPr/>
          <p:nvPr/>
        </p:nvGrpSpPr>
        <p:grpSpPr>
          <a:xfrm>
            <a:off x="266215" y="72037"/>
            <a:ext cx="2146583" cy="858633"/>
            <a:chOff x="1819792" y="1011935"/>
            <a:chExt cx="2146583" cy="858633"/>
          </a:xfrm>
          <a:scene3d>
            <a:camera prst="orthographicFront"/>
            <a:lightRig rig="flat" dir="t"/>
          </a:scene3d>
        </p:grpSpPr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9DBBD7E4-B82A-35D8-D984-1BBBD3811469}"/>
                </a:ext>
              </a:extLst>
            </p:cNvPr>
            <p:cNvSpPr/>
            <p:nvPr/>
          </p:nvSpPr>
          <p:spPr>
            <a:xfrm>
              <a:off x="1819792" y="1011935"/>
              <a:ext cx="2146583" cy="858633"/>
            </a:xfrm>
            <a:prstGeom prst="chevron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Chevron 4">
              <a:extLst>
                <a:ext uri="{FF2B5EF4-FFF2-40B4-BE49-F238E27FC236}">
                  <a16:creationId xmlns:a16="http://schemas.microsoft.com/office/drawing/2014/main" id="{53FAB0CA-32CA-57A5-FE08-08B232820D46}"/>
                </a:ext>
              </a:extLst>
            </p:cNvPr>
            <p:cNvSpPr txBox="1"/>
            <p:nvPr/>
          </p:nvSpPr>
          <p:spPr>
            <a:xfrm>
              <a:off x="2249109" y="1011935"/>
              <a:ext cx="1287950" cy="8586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Pre Processor Module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D2AD59C-EBAC-CD80-93E6-FA06C7584BB4}"/>
              </a:ext>
            </a:extLst>
          </p:cNvPr>
          <p:cNvSpPr txBox="1"/>
          <p:nvPr/>
        </p:nvSpPr>
        <p:spPr>
          <a:xfrm>
            <a:off x="2405192" y="191119"/>
            <a:ext cx="5230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</a:t>
            </a:r>
          </a:p>
          <a:p>
            <a:r>
              <a:rPr lang="en-US" dirty="0"/>
              <a:t>Author </a:t>
            </a:r>
            <a:r>
              <a:rPr lang="en-US" dirty="0" err="1"/>
              <a:t>Parth</a:t>
            </a:r>
            <a:r>
              <a:rPr lang="en-US" dirty="0"/>
              <a:t> Shah </a:t>
            </a:r>
            <a:r>
              <a:rPr lang="en-US" dirty="0">
                <a:hlinkClick r:id="rId3"/>
              </a:rPr>
              <a:t>shah.parth3@northeastern.edu</a:t>
            </a:r>
            <a:endParaRPr lang="en-US" dirty="0"/>
          </a:p>
          <a:p>
            <a:r>
              <a:rPr lang="en-US" dirty="0" err="1"/>
              <a:t>Sreepad</a:t>
            </a:r>
            <a:r>
              <a:rPr lang="en-US" dirty="0"/>
              <a:t> </a:t>
            </a:r>
            <a:r>
              <a:rPr lang="en-US" dirty="0" err="1"/>
              <a:t>Pairagi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2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840D-CF0E-B6EA-1629-7FD4FDF3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 Extractor Module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53AC03-BA16-1A17-D616-4B2166001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188" y="3969257"/>
            <a:ext cx="9829999" cy="13144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62407-A440-7893-40BD-14A68A834DAA}"/>
              </a:ext>
            </a:extLst>
          </p:cNvPr>
          <p:cNvSpPr txBox="1"/>
          <p:nvPr/>
        </p:nvSpPr>
        <p:spPr>
          <a:xfrm>
            <a:off x="914400" y="2467236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Keywords generated by Keywords API are passed to </a:t>
            </a:r>
            <a:r>
              <a:rPr lang="en-US" dirty="0" err="1"/>
              <a:t>tweets.py</a:t>
            </a:r>
            <a:r>
              <a:rPr lang="en-US" dirty="0"/>
              <a:t> which extracts tweets</a:t>
            </a:r>
          </a:p>
          <a:p>
            <a:r>
              <a:rPr lang="en-US" dirty="0"/>
              <a:t>Based on that keywords and time frame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81F05C-8EF9-3B74-A608-EDCF54438D4A}"/>
              </a:ext>
            </a:extLst>
          </p:cNvPr>
          <p:cNvGrpSpPr/>
          <p:nvPr/>
        </p:nvGrpSpPr>
        <p:grpSpPr>
          <a:xfrm>
            <a:off x="392834" y="82863"/>
            <a:ext cx="2146583" cy="858633"/>
            <a:chOff x="3574766" y="1977331"/>
            <a:chExt cx="2146583" cy="858633"/>
          </a:xfrm>
          <a:scene3d>
            <a:camera prst="orthographicFront"/>
            <a:lightRig rig="flat" dir="t"/>
          </a:scene3d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12175267-D966-55F0-82B8-86A8E84D256B}"/>
                </a:ext>
              </a:extLst>
            </p:cNvPr>
            <p:cNvSpPr/>
            <p:nvPr/>
          </p:nvSpPr>
          <p:spPr>
            <a:xfrm>
              <a:off x="3574766" y="1977331"/>
              <a:ext cx="2146583" cy="858633"/>
            </a:xfrm>
            <a:prstGeom prst="chevron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>
              <a:extLst>
                <a:ext uri="{FF2B5EF4-FFF2-40B4-BE49-F238E27FC236}">
                  <a16:creationId xmlns:a16="http://schemas.microsoft.com/office/drawing/2014/main" id="{1E0605EC-9008-EABB-4945-3BFA644AB7FA}"/>
                </a:ext>
              </a:extLst>
            </p:cNvPr>
            <p:cNvSpPr txBox="1"/>
            <p:nvPr/>
          </p:nvSpPr>
          <p:spPr>
            <a:xfrm>
              <a:off x="4004083" y="1977331"/>
              <a:ext cx="1287950" cy="8586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Tweet Extraction Module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0685A8-220F-8E27-E96E-8992C9BF8983}"/>
              </a:ext>
            </a:extLst>
          </p:cNvPr>
          <p:cNvSpPr txBox="1"/>
          <p:nvPr/>
        </p:nvSpPr>
        <p:spPr>
          <a:xfrm>
            <a:off x="2539417" y="104319"/>
            <a:ext cx="309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  <a:p>
            <a:r>
              <a:rPr lang="en-US" dirty="0"/>
              <a:t>Author </a:t>
            </a:r>
            <a:r>
              <a:rPr lang="en-US" dirty="0" err="1"/>
              <a:t>Ankana</a:t>
            </a:r>
            <a:r>
              <a:rPr lang="en-US" dirty="0"/>
              <a:t> </a:t>
            </a:r>
            <a:r>
              <a:rPr lang="en-US" dirty="0" err="1"/>
              <a:t>Asit</a:t>
            </a:r>
            <a:r>
              <a:rPr lang="en-US" dirty="0"/>
              <a:t> </a:t>
            </a:r>
            <a:r>
              <a:rPr lang="en-US" dirty="0" err="1"/>
              <a:t>Samanta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5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E5902-7D6D-8EE0-4B22-3F7B668B70AE}"/>
              </a:ext>
            </a:extLst>
          </p:cNvPr>
          <p:cNvGrpSpPr/>
          <p:nvPr/>
        </p:nvGrpSpPr>
        <p:grpSpPr>
          <a:xfrm>
            <a:off x="126619" y="99472"/>
            <a:ext cx="1864228" cy="463323"/>
            <a:chOff x="5515514" y="2804015"/>
            <a:chExt cx="2146583" cy="858633"/>
          </a:xfrm>
          <a:scene3d>
            <a:camera prst="orthographicFront"/>
            <a:lightRig rig="flat" dir="t"/>
          </a:scene3d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46E4FA67-7C92-731C-B685-E603C1BDC05A}"/>
                </a:ext>
              </a:extLst>
            </p:cNvPr>
            <p:cNvSpPr/>
            <p:nvPr/>
          </p:nvSpPr>
          <p:spPr>
            <a:xfrm>
              <a:off x="5515514" y="2804015"/>
              <a:ext cx="2146583" cy="858633"/>
            </a:xfrm>
            <a:prstGeom prst="chevron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2A097194-A483-BBD8-87D1-540582B5BA58}"/>
                </a:ext>
              </a:extLst>
            </p:cNvPr>
            <p:cNvSpPr txBox="1"/>
            <p:nvPr/>
          </p:nvSpPr>
          <p:spPr>
            <a:xfrm>
              <a:off x="5944831" y="2804015"/>
              <a:ext cx="1287950" cy="8586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 err="1"/>
                <a:t>Streamlit</a:t>
              </a:r>
              <a:r>
                <a:rPr lang="en-US" sz="1800" kern="1200" dirty="0"/>
                <a:t> </a:t>
              </a:r>
            </a:p>
          </p:txBody>
        </p:sp>
      </p:grp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F33422-35CB-7A83-22CF-BDE728E0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42" y="331134"/>
            <a:ext cx="3620157" cy="61957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42DC9-8C09-118B-C71C-BC2561A032E4}"/>
              </a:ext>
            </a:extLst>
          </p:cNvPr>
          <p:cNvCxnSpPr/>
          <p:nvPr/>
        </p:nvCxnSpPr>
        <p:spPr>
          <a:xfrm>
            <a:off x="3718760" y="474562"/>
            <a:ext cx="56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C15E11-5FC7-21D0-A6D7-8DB7263A4E89}"/>
              </a:ext>
            </a:extLst>
          </p:cNvPr>
          <p:cNvCxnSpPr/>
          <p:nvPr/>
        </p:nvCxnSpPr>
        <p:spPr>
          <a:xfrm>
            <a:off x="4089150" y="835306"/>
            <a:ext cx="56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5362FD-11C4-7ACA-E646-315BDB63AA3D}"/>
              </a:ext>
            </a:extLst>
          </p:cNvPr>
          <p:cNvCxnSpPr/>
          <p:nvPr/>
        </p:nvCxnSpPr>
        <p:spPr>
          <a:xfrm>
            <a:off x="1990847" y="3746337"/>
            <a:ext cx="56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CC94D3-5508-6400-BE81-E4CAF58BDE86}"/>
              </a:ext>
            </a:extLst>
          </p:cNvPr>
          <p:cNvSpPr txBox="1"/>
          <p:nvPr/>
        </p:nvSpPr>
        <p:spPr>
          <a:xfrm>
            <a:off x="4372730" y="285603"/>
            <a:ext cx="152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Sentiments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3F282-44D7-3CE6-97A0-AE0557DC6986}"/>
              </a:ext>
            </a:extLst>
          </p:cNvPr>
          <p:cNvSpPr txBox="1"/>
          <p:nvPr/>
        </p:nvSpPr>
        <p:spPr>
          <a:xfrm>
            <a:off x="4667887" y="650640"/>
            <a:ext cx="152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Keywords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01B1A-7575-A79B-69F0-289FE5AA2180}"/>
              </a:ext>
            </a:extLst>
          </p:cNvPr>
          <p:cNvSpPr txBox="1"/>
          <p:nvPr/>
        </p:nvSpPr>
        <p:spPr>
          <a:xfrm>
            <a:off x="854753" y="3561671"/>
            <a:ext cx="152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Summary</a:t>
            </a:r>
          </a:p>
        </p:txBody>
      </p:sp>
      <p:pic>
        <p:nvPicPr>
          <p:cNvPr id="24" name="Picture 2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B42EE4-8CC7-E393-F4D8-A4053B82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79" y="3160561"/>
            <a:ext cx="5857702" cy="33663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8827BD-0EAF-EA1A-C073-9E55EB4ED15D}"/>
              </a:ext>
            </a:extLst>
          </p:cNvPr>
          <p:cNvSpPr txBox="1"/>
          <p:nvPr/>
        </p:nvSpPr>
        <p:spPr>
          <a:xfrm>
            <a:off x="814242" y="6157533"/>
            <a:ext cx="152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Full Article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6D0D0-2868-0382-D787-D1756FFAFDC6}"/>
              </a:ext>
            </a:extLst>
          </p:cNvPr>
          <p:cNvCxnSpPr/>
          <p:nvPr/>
        </p:nvCxnSpPr>
        <p:spPr>
          <a:xfrm>
            <a:off x="2097671" y="6351842"/>
            <a:ext cx="56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4BFAF9-383F-B370-026E-FC6B7D8AD86E}"/>
              </a:ext>
            </a:extLst>
          </p:cNvPr>
          <p:cNvSpPr txBox="1"/>
          <p:nvPr/>
        </p:nvSpPr>
        <p:spPr>
          <a:xfrm>
            <a:off x="1044705" y="5474625"/>
            <a:ext cx="102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Country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BC7958-90FE-3BE4-E2D7-D8382E747C3D}"/>
              </a:ext>
            </a:extLst>
          </p:cNvPr>
          <p:cNvCxnSpPr/>
          <p:nvPr/>
        </p:nvCxnSpPr>
        <p:spPr>
          <a:xfrm>
            <a:off x="2057160" y="5659291"/>
            <a:ext cx="56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91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0CC6-01E9-8FF5-CA0C-B4DEAC5A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ACAC-2236-A723-1556-0317EE67A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68" y="2161309"/>
            <a:ext cx="10636332" cy="3410130"/>
          </a:xfrm>
        </p:spPr>
        <p:txBody>
          <a:bodyPr>
            <a:normAutofit fontScale="92500" lnSpcReduction="20000"/>
          </a:bodyPr>
          <a:lstStyle/>
          <a:p>
            <a:r>
              <a:rPr lang="en-US" sz="1100" dirty="0"/>
              <a:t>1) Integrate tweets with each news on </a:t>
            </a:r>
            <a:r>
              <a:rPr lang="en-US" sz="1100" dirty="0" err="1"/>
              <a:t>Streamlit</a:t>
            </a:r>
            <a:endParaRPr lang="en-US" sz="1100" dirty="0"/>
          </a:p>
          <a:p>
            <a:r>
              <a:rPr lang="en-US" sz="1100" dirty="0"/>
              <a:t>2) Integrate Question Answering Module on </a:t>
            </a:r>
            <a:r>
              <a:rPr lang="en-US" sz="1100" dirty="0" err="1"/>
              <a:t>Streamlit</a:t>
            </a:r>
            <a:endParaRPr lang="en-US" sz="1100" dirty="0"/>
          </a:p>
          <a:p>
            <a:r>
              <a:rPr lang="en-US" sz="1100" dirty="0"/>
              <a:t>3) Feedback from user</a:t>
            </a:r>
          </a:p>
          <a:p>
            <a:r>
              <a:rPr lang="en-US" sz="1100" dirty="0"/>
              <a:t>3) User’s Analysis based on what user’s read ( Top keywords of user, top sentiments of users)</a:t>
            </a:r>
          </a:p>
          <a:p>
            <a:r>
              <a:rPr lang="en-US" sz="1100" dirty="0"/>
              <a:t>4) Email users with news</a:t>
            </a:r>
          </a:p>
          <a:p>
            <a:r>
              <a:rPr lang="en-US" sz="1100" dirty="0"/>
              <a:t>5) Testing of All API’S</a:t>
            </a:r>
          </a:p>
          <a:p>
            <a:r>
              <a:rPr lang="en-US" sz="1100" dirty="0"/>
              <a:t>6) </a:t>
            </a:r>
            <a:r>
              <a:rPr lang="en-US" sz="1100" dirty="0" err="1"/>
              <a:t>Streamlit</a:t>
            </a:r>
            <a:r>
              <a:rPr lang="en-US" sz="1100" dirty="0"/>
              <a:t> Deployment and Testing</a:t>
            </a:r>
          </a:p>
          <a:p>
            <a:r>
              <a:rPr lang="en-US" sz="1100" dirty="0"/>
              <a:t>Atomic Testing/ integration </a:t>
            </a:r>
            <a:r>
              <a:rPr lang="en-US" sz="1100" dirty="0" err="1"/>
              <a:t>Testin</a:t>
            </a:r>
            <a:endParaRPr lang="en-US" sz="1100" dirty="0"/>
          </a:p>
          <a:p>
            <a:r>
              <a:rPr lang="en-US" sz="1100" dirty="0"/>
              <a:t>7) Architectural diagram </a:t>
            </a:r>
            <a:r>
              <a:rPr lang="en-US" sz="1100" dirty="0" err="1"/>
              <a:t>explaination</a:t>
            </a:r>
            <a:endParaRPr lang="en-US" sz="1100" dirty="0"/>
          </a:p>
          <a:p>
            <a:r>
              <a:rPr lang="en-US" sz="1100" dirty="0"/>
              <a:t>--- Every component </a:t>
            </a:r>
            <a:r>
              <a:rPr lang="en-US" sz="1100" dirty="0" err="1"/>
              <a:t>explaination</a:t>
            </a:r>
            <a:r>
              <a:rPr lang="en-US" sz="1100" dirty="0"/>
              <a:t> </a:t>
            </a:r>
          </a:p>
          <a:p>
            <a:r>
              <a:rPr lang="en-US" sz="1100" dirty="0"/>
              <a:t>---Pros and cons</a:t>
            </a:r>
          </a:p>
          <a:p>
            <a:r>
              <a:rPr lang="en-US" sz="1100" dirty="0"/>
              <a:t>---why was this choice</a:t>
            </a:r>
          </a:p>
        </p:txBody>
      </p:sp>
    </p:spTree>
    <p:extLst>
      <p:ext uri="{BB962C8B-B14F-4D97-AF65-F5344CB8AC3E}">
        <p14:creationId xmlns:p14="http://schemas.microsoft.com/office/powerpoint/2010/main" val="100971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C0B6-94B2-C4A7-64B9-2CEC574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Points: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640C8-BF85-8842-2A47-32E797C5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77" y="2278140"/>
            <a:ext cx="9965804" cy="815806"/>
          </a:xfrm>
        </p:spPr>
        <p:txBody>
          <a:bodyPr/>
          <a:lstStyle/>
          <a:p>
            <a:r>
              <a:rPr lang="en-US" dirty="0"/>
              <a:t>1) The keywords generated from model are not able to extract very relevant tweets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68F8D6-81FF-DF3E-C1FD-5E6E0196C667}"/>
              </a:ext>
            </a:extLst>
          </p:cNvPr>
          <p:cNvSpPr txBox="1">
            <a:spLocks/>
          </p:cNvSpPr>
          <p:nvPr/>
        </p:nvSpPr>
        <p:spPr>
          <a:xfrm>
            <a:off x="914400" y="3764055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BD3AD-F257-B573-D7B4-A519C8786DB5}"/>
              </a:ext>
            </a:extLst>
          </p:cNvPr>
          <p:cNvSpPr txBox="1"/>
          <p:nvPr/>
        </p:nvSpPr>
        <p:spPr>
          <a:xfrm>
            <a:off x="914400" y="4709166"/>
            <a:ext cx="742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Can we add anything more to our application which is useful for users</a:t>
            </a:r>
          </a:p>
        </p:txBody>
      </p:sp>
    </p:spTree>
    <p:extLst>
      <p:ext uri="{BB962C8B-B14F-4D97-AF65-F5344CB8AC3E}">
        <p14:creationId xmlns:p14="http://schemas.microsoft.com/office/powerpoint/2010/main" val="229546693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334</Words>
  <Application>Microsoft Macintosh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Grandview Display</vt:lpstr>
      <vt:lpstr>DashVTI</vt:lpstr>
      <vt:lpstr>News Aggregation System  Update Slide</vt:lpstr>
      <vt:lpstr>Architecture</vt:lpstr>
      <vt:lpstr>Timeline Project</vt:lpstr>
      <vt:lpstr>Scrapper Module</vt:lpstr>
      <vt:lpstr>Pre Processor Module</vt:lpstr>
      <vt:lpstr>Tweet Extractor Module</vt:lpstr>
      <vt:lpstr>PowerPoint Presentation</vt:lpstr>
      <vt:lpstr>Week 3 Tasks</vt:lpstr>
      <vt:lpstr>Stopping Points: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Aggregation System  Update Slide</dc:title>
  <dc:creator>Parth Shah</dc:creator>
  <cp:lastModifiedBy>Parth Shah</cp:lastModifiedBy>
  <cp:revision>2</cp:revision>
  <dcterms:created xsi:type="dcterms:W3CDTF">2022-04-29T06:02:29Z</dcterms:created>
  <dcterms:modified xsi:type="dcterms:W3CDTF">2022-05-01T17:35:01Z</dcterms:modified>
</cp:coreProperties>
</file>